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505"/>
  </p:normalViewPr>
  <p:slideViewPr>
    <p:cSldViewPr snapToGrid="0" snapToObjects="1">
      <p:cViewPr varScale="1">
        <p:scale>
          <a:sx n="78" d="100"/>
          <a:sy n="78" d="100"/>
        </p:scale>
        <p:origin x="1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3/4/18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3/4/18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3/4/18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3/4/18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3/4/18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3/4/18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3/4/18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Universal Patterns of Design Dynamics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11 universal patterns of design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Pandora’s Box</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a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Design-by-Buzzword</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
        <p:nvSpPr>
          <p:cNvPr id="13" name="TextBox 12">
            <a:extLst>
              <a:ext uri="{FF2B5EF4-FFF2-40B4-BE49-F238E27FC236}">
                <a16:creationId xmlns:a16="http://schemas.microsoft.com/office/drawing/2014/main" id="{BE9F7B80-F704-184F-B76F-5729E436A4F3}"/>
              </a:ext>
            </a:extLst>
          </p:cNvPr>
          <p:cNvSpPr txBox="1"/>
          <p:nvPr/>
        </p:nvSpPr>
        <p:spPr>
          <a:xfrm>
            <a:off x="7681526" y="-223701"/>
            <a:ext cx="6580414" cy="4401205"/>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dirty="0">
                <a:latin typeface="TheSans B7Bold" charset="0"/>
                <a:ea typeface="TheSans B7Bold" charset="0"/>
                <a:cs typeface="TheSans B7Bold" charset="0"/>
              </a:rPr>
              <a:t>Design Instability</a:t>
            </a:r>
            <a:endParaRPr lang="en-US" sz="4800" dirty="0">
              <a:latin typeface="TheSans B2ExtraLight" charset="0"/>
              <a:ea typeface="TheSans B2ExtraLight" charset="0"/>
              <a:cs typeface="TheSans B2ExtraLight" charset="0"/>
            </a:endParaRPr>
          </a:p>
          <a:p>
            <a:r>
              <a:rPr lang="en-US" sz="3200" dirty="0">
                <a:effectLst/>
                <a:latin typeface="TheSans B2ExtraLight" charset="0"/>
                <a:ea typeface="TheSans B2ExtraLight" charset="0"/>
                <a:cs typeface="TheSans B2ExtraLight" charset="0"/>
              </a:rPr>
              <a:t>Universal Patterns of </a:t>
            </a:r>
          </a:p>
          <a:p>
            <a:r>
              <a:rPr lang="en-US" sz="3200" dirty="0">
                <a:effectLst/>
                <a:latin typeface="TheSans B2ExtraLight" charset="0"/>
                <a:ea typeface="TheSans B2ExtraLight" charset="0"/>
                <a:cs typeface="TheSans B2ExtraLight" charset="0"/>
              </a:rPr>
              <a:t>Design Dynamics</a:t>
            </a:r>
            <a:endParaRPr lang="en-US" sz="36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2800" dirty="0">
              <a:ea typeface="TheSans B2ExtraLight" charset="0"/>
              <a:cs typeface="Al Nile" pitchFamily="2" charset="-78"/>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6742</TotalTime>
  <Words>100</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65</cp:revision>
  <cp:lastPrinted>2017-10-16T11:22:52Z</cp:lastPrinted>
  <dcterms:created xsi:type="dcterms:W3CDTF">2016-06-21T11:43:05Z</dcterms:created>
  <dcterms:modified xsi:type="dcterms:W3CDTF">2018-03-04T19:49:54Z</dcterms:modified>
</cp:coreProperties>
</file>